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0" r:id="rId11"/>
    <p:sldId id="268" r:id="rId12"/>
    <p:sldId id="271" r:id="rId13"/>
    <p:sldId id="273" r:id="rId14"/>
    <p:sldId id="274" r:id="rId15"/>
    <p:sldId id="27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And Shoot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6160</TotalTime>
  <Words>361</Words>
  <Application>Microsoft Office PowerPoint</Application>
  <PresentationFormat>Widescreen</PresentationFormat>
  <Paragraphs>113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Spread</vt:lpstr>
      <vt:lpstr>Spreading rays</vt:lpstr>
      <vt:lpstr>Step-and-Shoot (2/2)</vt:lpstr>
      <vt:lpstr>Step And Shoot</vt:lpstr>
      <vt:lpstr>Step-and-Shoot (2/2)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45</cp:revision>
  <dcterms:created xsi:type="dcterms:W3CDTF">2022-11-22T11:26:35Z</dcterms:created>
  <dcterms:modified xsi:type="dcterms:W3CDTF">2023-06-21T23:22:01Z</dcterms:modified>
</cp:coreProperties>
</file>